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21488-9B8F-45C1-A6B3-AB600F1865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47BE94-4E59-4E07-BA70-C5014725BD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of patients through the study. IVIG = intravenous immunoglobulin.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BE005-47AA-4304-A6CC-2AD405723D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Pain intensity evaluated according to a visual analog scale (VAS) at visit 1 (baseline), visit 2 (5 days), visit 3 (30 days), and visit 4 (60 days) in patients treated with intravenous immunoglobulin (IVIG; N = 8) or with conventional therapy (C.T.; N = 9). * P &lt; 0.01 in visits 2, 3, and 4 vs baseline, in visits 3 and 4 vs visit 2, and in IVIG vs C.T.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BE005-47AA-4304-A6CC-2AD405723D9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Pain experience evaluated with the Short Form McGill Pain Questionnaire (SF-MPQ) at visit 1 (baseline), visit 2 (5 days), visit 3 (30 days), and visit 4 (60 days) in patients treated with intravenous immunoglobulin (IVIG; N = 8) or with conventional therapy (C.T.; N = 9). * P &lt; 0.01 in visits 3 and 4 vs baseline; § P &lt; 0.01 in IVIG vs C.T.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BE005-47AA-4304-A6CC-2AD405723D9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Quality of life evaluated with the Short Form 36 (SF-36) questionnaire at visit 1 (baseline), visit 2 (5 days), visit 3 (30 days), and visit 4 (60 days) in patients treated with intravenous immunoglobulin (IVIG; N = 8) or with conventional therapy (C.T.; N = 9). * P &lt; 0.01 in visits 2, 3, and 4 vs baseline and in IVIG vs C.T.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BE005-47AA-4304-A6CC-2AD405723D9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condition evaluated with the Clinical Global Impression of Change (CGI-C) at visit 3 (30 days) and visit 4 (60 days) in patients treated with intravenous immunoglobulin (IVIG; N = 8) or with conventional therapy (C.T.; N = 9). * P &lt; 0.01 in IVIG vs C.T.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BE005-47AA-4304-A6CC-2AD405723D9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condition evaluated with the Patient Global Impression of Change (PGI-C) at visit 3 (30 days) and visit 4 (60 days) in patients treated with intravenous immunoglobulin (IVIG; N = 8) or with conventional therapy (C.T.; N = 9). * P &lt; 0.01 in IVIG vs C.T.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BE005-47AA-4304-A6CC-2AD405723D9A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2.01478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26-4637.2012.01478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26-4637.2012.01478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26-4637.2012.01478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526-4637.2012.01478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111/j.1526-4637.2012.01478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2012, Pages 1334–1341,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https://doi.org/10.1111/j.1526-4637.2012.01478.x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of patients through the study. IVIG = intravenous immunoglobulin.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87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2012, Pages 1334–1341,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https://doi.org/10.1111/j.1526-4637.2012.01478.x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Pain intensity evaluated according to a visual analog scale (VAS) at visit 1 (baseline), visit 2 (5 days),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98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2012, Pages 1334–1341,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https://doi.org/10.1111/j.1526-4637.2012.01478.x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Pain experience evaluated with the Short Form McGill Pain Questionnaire (SF-MPQ) at visit 1 (baseline), visit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435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2012, Pages 1334–1341,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https://doi.org/10.1111/j.1526-4637.2012.01478.x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Quality of life evaluated with the Short Form 36 (SF-36) questionnaire at visit 1 (baseline), visit 2 (5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651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2012, Pages 1334–1341,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https://doi.org/10.1111/j.1526-4637.2012.01478.x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Clinical condition evaluated with the Clinical Global Impression of Change (CGI-C) at visit 3 (30 days)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84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2012, Pages 1334–1341,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https://doi.org/10.1111/j.1526-4637.2012.01478.x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Clinical condition evaluated with the Patient Global Impression of Change (PGI-C) at visit 3 (30 days)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84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Flow of patients through the study. IVIG = intravenous immunoglobulin.
</vt:lpstr>
      <vt:lpstr>Figure 2 Pain intensity evaluated according to a visual analog scale (VAS) at visit 1 (baseline), visit 2 (5 days), ...</vt:lpstr>
      <vt:lpstr>Figure 3 Pain experience evaluated with the Short Form McGill Pain Questionnaire (SF-MPQ) at visit 1 (baseline), visit ...</vt:lpstr>
      <vt:lpstr>Figure 4 Quality of life evaluated with the Short Form 36 (SF-36) questionnaire at visit 1 (baseline), visit 2 (5 ...</vt:lpstr>
      <vt:lpstr>Figure 5 Clinical condition evaluated with the Clinical Global Impression of Change (CGI-C) at visit 3 (30 days) and ...</vt:lpstr>
      <vt:lpstr>Figure 6 Clinical condition evaluated with the Patient Global Impression of Change (PGI-C) at visit 3 (30 days)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2024-04-26T07:59:00Z</dcterms:modified>
</cp:coreProperties>
</file>