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6C631-CB52-4A47-BF4E-AA0508566C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51ADF-736A-4717-9FF3-507BB679B5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23C40-42CE-41AB-A17E-1FC6452A70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2024-04-26T13:56:12Z</dcterms:modified>
</cp:coreProperties>
</file>