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FBA78DA-0663-4113-97ED-3D3AE6DD044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8359652-C424-4946-9D74-3FE4DAD1F1E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(A) Main effect of right face stimulation on the SI (cytoarchitectonic areas: Brodmann areas 3a, 3b, 1, and 2) displayed on the MNI single-subject template. Areas shown had conditional estimates that could be declared as active greater than background noise with at least 99% confidence. (B) Main effect of right face stimulation on the parietal operculum, that is, the region of SII. The statistically significant clusters of activations are shown superimposed on the cytoarchitectonic maximum probability map (MPM) of areas OP 1–4 rendered onto the MNI single-subject template. The temporal lobes were removed for display purposes. Activation clusters shown on this rendering had conditional estimates that could be declared as active greater than background noise with at least 99.99% confidence. (C) and (D) same as (A) and (B) showing the main effects of left face stimulation on the SI and the parietal operculum.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3440B80-B866-4BF3-9A0C-E74F8B95A467}"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l09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8, August 2007, Pages 1800–1811, </a:t>
            </a:r>
            <a:r>
              <a:rPr lang="en-US" altLang="en-US" sz="1000">
                <a:solidFill>
                  <a:srgbClr val="333333"/>
                </a:solidFill>
                <a:hlinkClick r:id="rId3"/>
              </a:rPr>
              <a:t>https://doi.org/10.1093/cercor/bhl090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(A) Main effect of right face stimulation on the SI (cytoarchitectonic areas: Brodmann areas 3a, 3b, 1,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(A) Main effect of right face stimulation on the SI (cytoarchitectonic areas: Brodmann areas 3a, 3b, 1,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2024-09-20T02:36:50Z</dcterms:modified>
</cp:coreProperties>
</file>