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88BFD-ED7E-4515-B9CF-00F9173795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0F849-6878-4093-9801-DD9E3F56DF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CCEPs in one subject averaged over multiple strips, including right basal temporal (RBT) upon stimulation of the LPSTG. The maximum recorded response is over RBT3 which is only 1 cm from RBT2 and 1 cm from RBT4 where much smaller responses were recorded.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20478-9B75-4720-AC51-99057EA06D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918–925,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CCEPs in one subject averaged over multiple strips, including right basal temporal (RBT) upon stimulation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CCEPs in one subject averaged over multiple strips, including right basal temporal (RBT) upon stimulation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2024-04-26T09:43:53Z</dcterms:modified>
</cp:coreProperties>
</file>