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D5B01-5A97-43CE-AF2A-6EE0F11B9C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1E57C-732F-46BE-AF09-A2EF77B5C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Video-Web Display.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DAA63-CB00-4B3B-8C99-E968C3E0F9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2017, Pages 48–69,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Video-Web Display.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9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Video-Web Display.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2024-04-26T09:06:19Z</dcterms:modified>
</cp:coreProperties>
</file>