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34800-B0BF-409A-B1E6-3BF51835C5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10E1A-39CC-412A-9084-37AEDE1832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HRs and 95% CIs of repeat TOP (left) and delivery (right) according to multivariate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4BC26-3050-428F-9DE5-67F75B734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820–826,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HRs and 95% CIs of repeat TOP (left) and delivery (right) according to multivariate analyses.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HRs and 95% CIs of repeat TOP (left) and delivery (right) according to multivariate analyses.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2024-04-27T03:48:29Z</dcterms:modified>
</cp:coreProperties>
</file>