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7D89E-6883-4A3E-9B53-B0B464D8A6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1A04E-CF35-422B-965A-CAA1957E3F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530CF-4568-4DDA-9CD2-C97C76D8BF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2024-04-26T21:23:37Z</dcterms:modified>
</cp:coreProperties>
</file>