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31F220-904C-41F4-BBDC-3D08A4DABA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BBDF45-6B5F-469E-82B6-61058FCB3B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F3326-FC41-4159-B3F0-525CFAEDBA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2024-04-26T14:33:42Z</dcterms:modified>
</cp:coreProperties>
</file>