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AA11BC-E2FA-41C5-8280-16B2EC8EED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DA0CB6-189E-4FB0-AFC5-77536E0D78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2E924B-A3AF-4A92-8384-AB29C2F9BB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2024-04-26T15:36:48Z</dcterms:modified>
</cp:coreProperties>
</file>