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609D5F-139D-4514-B061-6C7B82BA82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E4A5B-A52A-4D82-BA6E-9DCC21D105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D4FEB8-37F4-4DDD-9DD8-7497EDB2AB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2024-04-26T08:21:38Z</dcterms:modified>
</cp:coreProperties>
</file>