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3D9C8-3C39-4B98-AED4-3CF1DF5669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0DF1E6-4115-455A-93D5-3343C2362B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ECD4E3-AB5C-4D60-814A-798A9E9173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2024-04-26T01:30:20Z</dcterms:modified>
</cp:coreProperties>
</file>