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F6CF14-B33A-4BCE-B845-E21740D921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CD3E5E-19C9-4082-89AF-8AFD04BB80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A6FE0-04BD-46CC-980A-D1262E6800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2024-04-26T20:07:24Z</dcterms:modified>
</cp:coreProperties>
</file>