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D91D9-6455-4F62-88F3-41A8016F5D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3793A-1BAE-4AD3-B472-C686634092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Surface-area-to-volume ratio (SAiVOL) in relation to age for bottlenose dolphins (Tursiops truncatus). Points represent means ± 1 SEM for summer (black circles) and winter (white circles). Sample sizes are denoted in parentheses for age classes with &gt;1 sample. Age and surface-area-to-volume ratio were significantly correlated according to a nonlinear relationship. The solid and dashed lines represent this relationship during summer (SA:VOL = 20.07 age−0.13, F = 266.56, d.f. = 1,10, P &lt; 0.0001) and winter (SA:VOL = 20.38 age−0.16, F = 80.767, d.f. = 1, 9, P &lt; 0.0001), respectively. Slopes and intercepts were similar across seasons. See text for statistics.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92543-3E13-4302-97BE-FAAFCE0FF0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8-MAMM-A-138R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90, Issue 3, 2 June 2009, Pages 629–637,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https://doi.org/10.1644/08-MAMM-A-138R.1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Surface-area-to-volume ratio (SAiVOL) in relation to age for bottlenose dolphins (Tursiops truncatus). Points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Surface-area-to-volume ratio (SAiVOL) in relation to age for bottlenose dolphins (Tursiops truncatus). Points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2024-04-26T22:54:11Z</dcterms:modified>
</cp:coreProperties>
</file>