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6A66E-EFF4-446A-B310-23B2893587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00850-F4AE-43B4-82D4-17D22F4438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Concentrations of HVA (left panel) and MHPG (middle panel), and HVA/5HIAA ratio (right panel) in CSF of patients with THD at diagnosis (i.e. without treatment) according to THD subtype. Concentrations are given in percentage of the lower reference limit (2.5th percentile) in controls (see text). For comparisons between the two groups the Student’s t-test was used.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F1B6-EEC2-464F-98F4-E718061901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6, June 2010, Pages 1810–1822, </a:t>
            </a:r>
            <a:r>
              <a:rPr lang="en-US" altLang="en-US" sz="1000">
                <a:solidFill>
                  <a:srgbClr val="333333"/>
                </a:solidFill>
                <a:hlinkClick r:id="rId3"/>
              </a:rPr>
              <a:t>https://doi.org/10.1093/brain/awq087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Concentrations of HVA (left panel) and MHPG (middle panel), and HVA/5HIAA ratio (right panel) in CSF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Concentrations of HVA (left panel) and MHPG (middle panel), and HVA/5HIAA ratio (right panel) in CSF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2024-04-26T07:45:09Z</dcterms:modified>
</cp:coreProperties>
</file>