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604C33-8214-4F30-9132-CB9D1D6512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51F8A0-B278-4CAB-A6DA-1708819A52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Targeting errors of rightward visually guided saccades and memory-guided saccades expressed as gain in the control condition (white background) and THC condition (gray background). Example results from a single subject. Dots represent individual saccades. A gain of 1 indicates a precise saccade, a gain &gt;1 hypermetria and a gain &lt;1 hypometria. Note very similar targeting errors of visually guided saccades in both conditions. Note an increase in average gain (systematic error) and gain variability (variable error) of memory-guided saccades in the THC condition compared to the control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6D8C3-C0FF-4CD6-B3ED-D10E53E4D9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1016–1023,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Targeting errors of rightward visually guided saccades and memory-guided saccades expressed as gain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Targeting errors of rightward visually guided saccades and memory-guided saccades expressed as gain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2024-05-01T21:51:47Z</dcterms:modified>
</cp:coreProperties>
</file>