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B5035-384E-475E-9022-16861C075A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EEF15-59B5-4220-BDE4-3E30FE406B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59E8A-4713-409A-BD31-FDB702A7C5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2024-04-26T05:01:09Z</dcterms:modified>
</cp:coreProperties>
</file>