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0946BB-FB11-42F0-BBFE-1570D96A04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DE49C-B168-435E-A80A-CC3E731379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Tonic currents in neocortical layer 2/3 neurons induced by GABA or THIP. (A) Whole cell patch clamp recordings of GABAA receptor-mediated spontaneous IPSCs. sIPSCs were blocked by direct injection of the GABAA receptor antagonist SR95531 (&gt;100 μM) into the slice chamber. (B) Elevated extracellular GABA (10 μM NO-711 + 0.8 μM GABA) and (C) THIP (1 μM) induced a SR95531-sensitive tonic current. (D) Histogram showing the GABAA receptor-mediated tonic current normalized to the capacitance for neurons without treatment (n = 31), in 0.8 μM NO-711 + 10 μM GABA (n = 5) and in 1 μM THIP (n = 9, error bars show 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FE1B0-AB45-48F7-BB79-324AE77D83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16, Issue 8, August 2006, Pages 1134–1141,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Tonic currents in neocortical layer 2/3 neurons induced by GABA or THIP. (A) Whole cell patch clamp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Tonic currents in neocortical layer 2/3 neurons induced by GABA or THIP. (A) Whole cell patch clamp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2024-04-26T00:59:30Z</dcterms:modified>
</cp:coreProperties>
</file>