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287205A-0B8D-428C-B9E7-CDC0A5CC3B9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A2C4AA2-72EB-4B3E-A891-2DC759235D5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Geographic distribution of Mico humeralifer. Black dots obtained from de Vivo (1991) and museum specimens analyzed by the authors. The star represents the type locality.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2014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C112BBE-176C-45F4-A9A7-9BED74CBBA2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Dorsal, ventral, and lateral views of skull and lateral view of mandible of an adult female Mico humeralifer (MZUSP [Museu de Zoologia da Universidade de São Paulo mammal collection] 11306) from Brasília Legal, state of Pará, Brazil. Scale bar = 10 mm. Photo by G. S. T. Garbino.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2014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C112BBE-176C-45F4-A9A7-9BED74CBBA2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Face of an adult captive Mico humeralifer (unknown sex) taken at Marco Schwarz's captive facility, Brazil. Used with permission of photographer Noel Rowe/alltheworldsprimates.org.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2014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C112BBE-176C-45F4-A9A7-9BED74CBBA2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adult captive Mico humeralifer (unknown sex) from Japan Monkey Centre, Aichi. Used with permission of photographer Noel Rowe/alltheworldsprimates.org.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2014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C112BBE-176C-45F4-A9A7-9BED74CBBA2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644/911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644/911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644/911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644/911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Volume 46, Issue 911, 5 December 2014, Pages 40–47,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https://doi.org/10.1644/911.1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Geographic distribution of Mico humeralifer. Black dots obtained from de Vivo (1991) and museum specimens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12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Volume 46, Issue 911, 5 December 2014, Pages 40–47,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https://doi.org/10.1644/911.1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Dorsal, ventral, and lateral views of skull and lateral view of mandible of an adult female Mico humeralifer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06800" y="1371600"/>
            <a:ext cx="192907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Volume 46, Issue 911, 5 December 2014, Pages 40–47,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https://doi.org/10.1644/911.1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Face of an adult captive Mico humeralifer (unknown sex) taken at Marco Schwarz's captive facility, Brazil.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835400" y="1371600"/>
            <a:ext cx="148302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Volume 46, Issue 911, 5 December 2014, Pages 40–47,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https://doi.org/10.1644/911.1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An adult captive Mico humeralifer (unknown sex) from Japan Monkey Centre, Aichi. Used with permission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62200" y="1371600"/>
            <a:ext cx="441981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Fig. 4. Geographic distribution of Mico humeralifer. Black dots obtained from de Vivo (1991) and museum specimens ...</vt:lpstr>
      <vt:lpstr>Fig. 3. Dorsal, ventral, and lateral views of skull and lateral view of mandible of an adult female Mico humeralifer ...</vt:lpstr>
      <vt:lpstr>Fig. 2. Face of an adult captive Mico humeralifer (unknown sex) taken at Marco Schwarz's captive facility, Brazil. ...</vt:lpstr>
      <vt:lpstr>Fig. 1. An adult captive Mico humeralifer (unknown sex) from Japan Monkey Centre, Aichi. Used with permission of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2024-04-26T17:20:21Z</dcterms:modified>
</cp:coreProperties>
</file>