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3B8953-1FC9-435F-8D0A-6A926C18A2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4E0EFA-6C9C-47C8-96E3-84CB7FB209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Overall mean (n = 9; 3 replicate sites × 3 years) ± 95% confidence interval (CI) species diversity of forest-floor small mammals in the dispersed, piles, windrows, and forest treatments at the China Valley, Aberdeen, and Summerland study areas in 2007–2009. Mean values with different letters are significantly different by Duncan's multiple range test (adjusted for multiple contrasts).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79599-53FA-43CA-84C8-AC525A9A0C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1-MAMM-A-25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6, 17 December 2012, Pages 1456–1468, </a:t>
            </a:r>
            <a:r>
              <a:rPr lang="en-US" altLang="en-US" sz="1000">
                <a:solidFill>
                  <a:srgbClr val="333333"/>
                </a:solidFill>
                <a:hlinkClick r:id="rId3"/>
              </a:rPr>
              <a:t>https://doi.org/10.1644/11-MAMM-A-250.1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Overall mean (n = 9; 3 replicate sites × 3 years) ± 95% confidence interval (CI) species diversity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Overall mean (n = 9; 3 replicate sites × 3 years) ± 95% confidence interval (CI) species diversity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2024-04-26T02:36:11Z</dcterms:modified>
</cp:coreProperties>
</file>