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DC0164-FF79-457D-B50C-53AD93976D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B78E3-6478-4289-BF13-296CAF661D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EWA index scores for correct lexical decisions after word presentation to the RVF and LVF. Positive values indicate an emotional word advantage (EWA) and negative values a neutral word advantage (NWA). Index scores are displayed for the two gender groups separately. A star indicates significant differences and vertical bars indicate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4428A-BA79-4FB3-9B82-3AF81C32A7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1451–1458,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EWA index scores for correct lexical decisions after word presentation to the RVF and LVF.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EWA index scores for correct lexical decisions after word presentation to the RVF and LVF.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2024-04-26T08:18:16Z</dcterms:modified>
</cp:coreProperties>
</file>