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0B264-59B0-4F05-A336-D798D103D5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865D8-31AD-4C6A-8A71-AC5DE90003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46C7C-9015-45C1-B368-56576CCA8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2024-04-26T08:31:21Z</dcterms:modified>
</cp:coreProperties>
</file>