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D1A77D5-6C06-487A-B357-60DD4E4E87D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0559E72-7192-4EC2-8688-7AF65240613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Variation in human pigmentation apparent through skin colour. An alignment of forearms from darkest to lightest skin colour illustrating a range of skin types.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10856-CBC2-434B-BC47-7C371DD40F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Melanin content of human melanocyte cultures characterized by pigmentation genotype. (A) Average melanin content of primary human melanocytes grown in cell culture based on independent genotypes for SLC45A2 (MATP Leu374Phe), SLC24A5 (NCKX5 Ala111Thr) and OCA2 (r12913832 T/C) (53). The ratio of the homozygous strains is designated in each panel. (B) Representative transmission electron micrographs showing differences in melanosome maturation of a lightly pigmented strain, showing predominant stages I and II, and a darkly pigmented strain showing more mature stage III and IV melanosomes. Genotypes are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10856-CBC2-434B-BC47-7C371DD40F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Measured and in situ tyrosinase activity of human melanocyte cultures characterized by pigmentation genotype. (A) Average tyrosinase activity determined for primary human melanocytes grown in cell culture based on independent genotypes for SLC45A2 (MATP Leu374Phe), SLC24A5 (NCKX5 Ala111Thr) and OCA2 (r12913832 T/C) (53). The ratio of the homozygous strains is designated in each panel. (B) An alignment of primary human melanocytes grown in cell culture based on L-DOPA reactivity from darkest to lightest colour as visualized by bright field light photomicroscopy. QF strains and genotypes are as indicated.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9810856-CBC2-434B-BC47-7C371DD40F44}"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p00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p003"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p003" TargetMode="External" /><Relationship Id="rId4" Type="http://schemas.openxmlformats.org/officeDocument/2006/relationships/image" Target="../media/image1.png" /><Relationship Id="rId5" Type="http://schemas.openxmlformats.org/officeDocument/2006/relationships/image" Target="../media/image4.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R1, 15 April 2009, Pages R9–R17, </a:t>
            </a:r>
            <a:r>
              <a:rPr lang="en-US" altLang="en-US" sz="1000">
                <a:solidFill>
                  <a:srgbClr val="333333"/>
                </a:solidFill>
                <a:hlinkClick r:id="rId3"/>
              </a:rPr>
              <a:t>https://doi.org/10.1093/hmg/ddp003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Variation in human pigmentation apparent through skin colour. An alignment of forearms from darkest to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733800" y="1371600"/>
            <a:ext cx="1671638"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R1, 15 April 2009, Pages R9–R17, </a:t>
            </a:r>
            <a:r>
              <a:rPr lang="en-US" altLang="en-US" sz="1000">
                <a:solidFill>
                  <a:srgbClr val="333333"/>
                </a:solidFill>
                <a:hlinkClick r:id="rId3"/>
              </a:rPr>
              <a:t>https://doi.org/10.1093/hmg/ddp003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Melanin content of human melanocyte cultures characterized by pigmentation genotype. (A) Average melanin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01044"/>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18, Issue R1, 15 April 2009, Pages R9–R17, </a:t>
            </a:r>
            <a:r>
              <a:rPr lang="en-US" altLang="en-US" sz="1000">
                <a:solidFill>
                  <a:srgbClr val="333333"/>
                </a:solidFill>
                <a:hlinkClick r:id="rId3"/>
              </a:rPr>
              <a:t>https://doi.org/10.1093/hmg/ddp003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Measured and in situ tyrosinase activity of human melanocyte cultures characterized by pigmentation genotype.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67100" y="1371600"/>
            <a:ext cx="2218719"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Variation in human pigmentation apparent through skin colour. An alignment of forearms from darkest to ...</vt:lpstr>
      <vt:lpstr>Figure 2. Melanin content of human melanocyte cultures characterized by pigmentation genotype. (A) Average melanin ...</vt:lpstr>
      <vt:lpstr>Figure 3. Measured and in situ tyrosinase activity of human melanocyte cultures characterized by pigmentation genotype.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2024-04-26T13:46:03Z</dcterms:modified>
</cp:coreProperties>
</file>