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92D2DF-3D64-4474-A7A4-777B8DA85D3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842612-D05C-420B-926D-B1C45FBEBB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Idealized examples of possible responses to hurricane-induced disturbances. Responses in gaps and closed canopy plots are represented by dashed and solid lines,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006C7-F419-4816-A06F-73AD21AF45E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Mean number of detritivores per sample in gaps (white) and non-gaps (gray) after Hugo on each of three dominant canopy tree species. Error bars represent ±1 SE. The error bars are for descriptive purposes and do not represent the basis for significance in the linear mixed-effects models (Suppl. Table 2 [online only]), which controlled for variation in sample mass and for block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006C7-F419-4816-A06F-73AD21AF45E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Empirical examples of complex long-term patterns of taxon abundance, guild abundance, and taxonomic biodiversity for canopy arthropods in response to a complex disturbance regime in the Luquillo Mountains of Puerto Rico. Mean abundances (number of individuals) per sample per kilogram dry weight of foliage for (A) Vinsonia stellifera on Manilkara bidentata, (B) Ceroplastes rubens on M. bidentata, (C) detritivores on Sloanea berteriana, and (D) sap-suckers on S. berteriana. Mean taxonomic biodiversity per sample based on (E) species richness on S. berteriana and (F) Shannon diversity on S. berteriana. Data represent long-term trends (19 yr) in abundance or biodiversity (±1 SE) in response to hurricanes (black text and arrows) and droughts (gray text and arrows) on trees located in gaps created by hurricanes (open circles and gray lines) or located under closed canopy forest (filled circles and black lines). Significant effects from general linear mixed-effects models are noted on each panel: G, gap, P, precipitation, and T, time after hurricane.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006C7-F419-4816-A06F-73AD21AF45E2}"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e/nvw15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e/nvw15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e/nvw155"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46, Issue 1, February 2017, Pages 11–20, </a:t>
            </a:r>
            <a:r>
              <a:rPr lang="en-US" altLang="en-US" sz="1000">
                <a:solidFill>
                  <a:srgbClr val="333333"/>
                </a:solidFill>
                <a:hlinkClick r:id="rId3"/>
              </a:rPr>
              <a:t>https://doi.org/10.1093/ee/nvw155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Idealized examples of possible responses to hurricane-induced disturbances. Responses in gaps and closed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108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46, Issue 1, February 2017, Pages 11–20, </a:t>
            </a:r>
            <a:r>
              <a:rPr lang="en-US" altLang="en-US" sz="1000">
                <a:solidFill>
                  <a:srgbClr val="333333"/>
                </a:solidFill>
                <a:hlinkClick r:id="rId3"/>
              </a:rPr>
              <a:t>https://doi.org/10.1093/ee/nvw155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Mean number of detritivores per sample in gaps (white) and non-gaps (gray) after Hugo on each of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70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46, Issue 1, February 2017, Pages 11–20, </a:t>
            </a:r>
            <a:r>
              <a:rPr lang="en-US" altLang="en-US" sz="1000">
                <a:solidFill>
                  <a:srgbClr val="333333"/>
                </a:solidFill>
                <a:hlinkClick r:id="rId3"/>
              </a:rPr>
              <a:t>https://doi.org/10.1093/ee/nvw155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Empirical examples of complex long-term patterns of taxon abundance, guild abundance, and taxonomic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504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Idealized examples of possible responses to hurricane-induced disturbances. Responses in gaps and closed ...</vt:lpstr>
      <vt:lpstr>Fig. 2 Mean number of detritivores per sample in gaps (white) and non-gaps (gray) after Hugo on each of three ...</vt:lpstr>
      <vt:lpstr>Fig. 3 Empirical examples of complex long-term patterns of taxon abundance, guild abundance, and taxonomic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2024-04-26T22:37:23Z</dcterms:modified>
</cp:coreProperties>
</file>