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3B4E9-3E3F-46F3-A5AD-8FF1746F24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2EDB2-5BC7-4E26-9FAD-EAD43F1791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9FA09-6518-4059-B4CE-F9A38A6D22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2024-04-26T04:07:43Z</dcterms:modified>
</cp:coreProperties>
</file>