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98291-D001-4767-AC08-72CF333FAA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BA15B-F7B5-42EA-9F4C-015A0DEC6D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311A2-ABCF-4D28-B104-714098F9EE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2024-04-26T04:12:07Z</dcterms:modified>
</cp:coreProperties>
</file>