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3074E-F377-403B-B657-94F0AC0F47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03BE81-AA9B-4E71-A1F1-2126303795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Key events in the signal transduction pathway activated in response to combined biotic and abiotic stresses.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 [on behalf of the Society for Experimental Biology].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76194D-DC99-4323-9A55-62E5863F6F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s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63, Issue 10, 13 June 2012, Pages 3523–3543,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https://doi.org/10.1093/jxb/ers100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Key events in the signal transduction pathway activated in response to combined biotic and abiotic stresses.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Key events in the signal transduction pathway activated in response to combined biotic and abiotic stresses.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2024-04-26T00:52:58Z</dcterms:modified>
</cp:coreProperties>
</file>