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C4D476-1811-4BAB-8297-25388473E7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A947B-7DB1-409E-B573-87ED65C594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Chloroquine does not block synthesis of 26-kDa TNF-α precursor. (A) Flow cytometry analysis of cell-associated TNF-α and IL-6. PBMCs were incubated in the absence (shaded) or presence of LPS (open) and various concentrations of chloroquine. After 4 h, cells were stained with anti-CD14-PE antibody, permeabilized, and stained with FITC-conjugated anti-TNF-α or anti-IL-6 antibody, and analysed by flow cytometry. The percentage of cells positively stained with anti-TNF-α or anti-IL-6 antibody (M2 region) among CD14+ cells is presented, and the percentages of unstimulated cells are given in parenthesis. (B) PBMCs were incubated in the absence (lanes 1 and 6) or presence (lanes 2–5) of LPS and indicated concentrations of chloroquine for 2 h. After being labelled with [35S]methionine/cysteine mix, cells were lysed and membrane-associated 26-kDa TNF-α precursor (maTNF) in the lysate were immunoprecipitated with anti-TNF-α antibody. Samples were analysed by SDS-PAGE and visualized by fluorography. The positions of molecular weight markers and membrane-associated TNF-α precursor (maTNF) are indicated. The data represent two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92345-3F7C-4C12-8614-90F8A23E33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i2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6, June 2006, Pages 703–710,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https://doi.org/10.1093/rheumatology/kei282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Chloroquine does not block synthesis of 26-kDa TNF-α precursor. (A) Flow cytometry analysis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Chloroquine does not block synthesis of 26-kDa TNF-α precursor. (A) Flow cytometry analysis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2024-04-26T19:56:53Z</dcterms:modified>
</cp:coreProperties>
</file>