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324C62-4668-4AEF-82F7-592CC31B29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B8AC5-08F9-449C-BA1D-C85B979110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transcript page summarizes transcript-specific data for fgf8a-001.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9BB86-F4EB-47F7-90AB-EF3FEB530E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1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D822–D829,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transcript page summarizes transcript-specific data for fgf8a-001.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transcript page summarizes transcript-specific data for fgf8a-001.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2024-04-26T08:04:36Z</dcterms:modified>
</cp:coreProperties>
</file>