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8F429A-AEB7-463E-B833-D219F3AC4C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7BDD19-9810-4EB4-81E1-F2EB317AA2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9A5F1A-E8B4-4644-B7F2-60C48BA4AA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2024-09-20T03:00:23Z</dcterms:modified>
</cp:coreProperties>
</file>