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51485-0224-4482-9BD1-65F76D3100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DC8BB-7983-481B-98D6-9DC8D2B5EF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92F4C-1F75-4CCC-A549-DAACEF007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2024-05-08T06:06:45Z</dcterms:modified>
</cp:coreProperties>
</file>