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9E18D-3DA1-4331-A99E-AF1BE84F33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70BDF-5F39-4D03-B3B0-E6EF54110C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9CC06-8DC6-4914-8FD2-1D59A539D2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2024-09-19T09:34:34Z</dcterms:modified>
</cp:coreProperties>
</file>