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7EE65-A666-42F3-B20D-6976B392A1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36FEF-5197-4C00-9876-769E2AF54B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640A6-9BE6-48F5-981F-61789C2BCE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2024-04-26T21:17:49Z</dcterms:modified>
</cp:coreProperties>
</file>