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C525E5-6230-45D3-AAD1-12891FA7DA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BCB39F-8FDF-47EB-9420-E9427327C0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Recognition test on ROCF: (a) subunit recognition; (b) spatial recognition; and (c) whole-figure recognition.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947D46-8D6D-4125-A124-8D3E14FBA42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08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8, December 2012, Pages 891–905,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https://doi.org/10.1093/arclin/acs089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4. </a:t>
            </a:r>
            <a:r>
              <a:rPr lang="en-US" altLang="en-US" b="0"/>
              <a:t>Recognition test on ROCF: (a) subunit recognition; (b) spatial recognition; and (c) whole-figure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4. Recognition test on ROCF: (a) subunit recognition; (b) spatial recognition; and (c) whole-figure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2024-09-20T04:33:32Z</dcterms:modified>
</cp:coreProperties>
</file>