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8EA6E3-98FD-45F8-8CE2-10B9A09978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86B41C-1511-4DC7-AA8F-21A597ADE8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Recognition test on ROCF: (a) subunit recognition; (b) spatial recognition; and (c) whole-figure recognition.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C1F232-004E-4943-8121-C19E8492F0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s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27, Issue 8, December 2012, Pages 891–905,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https://doi.org/10.1093/arclin/acs089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Recognition test on ROCF: (a) subunit recognition; (b) spatial recognition; and (c) whole-figure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Recognition test on ROCF: (a) subunit recognition; (b) spatial recognition; and (c) whole-figure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2024-09-19T08:25:10Z</dcterms:modified>
</cp:coreProperties>
</file>