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372922-7063-40C4-89D5-B861F0E8A3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BDA415-75C5-4681-AABF-CFAEA2ECB8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671DA8-327F-4193-B316-AE54E7506E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2024-04-26T15:04:14Z</dcterms:modified>
</cp:coreProperties>
</file>