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FBB83-9462-412E-B92D-9CA8942737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DFF72-7191-402F-90C7-87763F4050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9DA7D-101B-4EBB-AC6C-FC2192AEF3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2024-04-26T11:22:06Z</dcterms:modified>
</cp:coreProperties>
</file>