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C662263-3508-41D8-BCAB-BBB237EDAFF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A613980-948A-4968-BB86-058DBD64A91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Lumiracoxib was as effective as indomethacin at reducing the pain intensity from baseline over days 2–5 and days 2–7. Reductions in pain intensity from baseline using a 5-point Likert scale (least square mean).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2007. Published by Oxford University Press on behalf of the British Society for Rheumatology.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64C798E-0A19-4FFB-9502-045DB5269CF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rheumatology/kem09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Rheumatology (Oxford)</a:t>
            </a:r>
            <a:r>
              <a:rPr lang="en-US" altLang="en-US" sz="1000">
                <a:solidFill>
                  <a:srgbClr val="333333"/>
                </a:solidFill>
              </a:rPr>
              <a:t>, Volume 46, Issue 7, July 2007, Pages 1126–1132,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https://doi.org/10.1093/rheumatology/kem090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2. </a:t>
            </a:r>
            <a:r>
              <a:rPr lang="en-US" altLang="en-US" b="0"/>
              <a:t>Lumiracoxib was as effective as indomethacin at reducing the pain intensity from baseline over days 2–5 and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2. Lumiracoxib was as effective as indomethacin at reducing the pain intensity from baseline over days 2–5 and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2024-04-26T10:17:36Z</dcterms:modified>
</cp:coreProperties>
</file>