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2C973A0-63BB-44C7-A457-48B07FD692F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5F411B0-CFE2-4DBA-8BD1-E0050FDC21C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EEC6135-B273-49AA-830C-7FF0BC78356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2024-04-26T14:36:14Z</dcterms:modified>
</cp:coreProperties>
</file>