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6215FF-04FE-4046-95F1-7EBB60847E9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27BDF8-87F6-4181-9FE2-592482A9466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926594-ECC4-4ECB-A769-553FD5CA7E8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2024-04-26T02:32:30Z</dcterms:modified>
</cp:coreProperties>
</file>