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C297CB-28B9-401E-BB5D-1B176FEB17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ABA2F-80C0-4A3E-8215-C6BCAF8286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C497C-8633-4471-9AC3-5E4EBBB09D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2024-04-27T03:39:57Z</dcterms:modified>
</cp:coreProperties>
</file>