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BCB66A-CB6F-47A4-A9A4-1B957128354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15EC20-8AAC-4992-80D3-C5685D9B1B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age adjusted total cholesterol for individuals not taking lipid-lowering medication (A) men and (B) women from 1967 to 2008 in three age groups: 25–44 (diamond), 45–64 (boxes), and 65–74 (triangles). The age range in the studies was 25–64 years in 1967 to 1971 and 25–74 years in 1976–2008.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9D135C-F111-441E-ACDE-9C386DB368A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total cholesterol age adjusted to the age of 50 in (A) men and (B) women from 1967 to 2008. Population average (boxes), individuals taking statins (triangles), individuals not taking statins (diamonds).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9D135C-F111-441E-ACDE-9C386DB368A5}"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s39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s395"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34, Issue 24, 21 June 2013, Pages 1778–1782, </a:t>
            </a:r>
            <a:r>
              <a:rPr lang="en-US" altLang="en-US" sz="1000">
                <a:solidFill>
                  <a:srgbClr val="333333"/>
                </a:solidFill>
                <a:hlinkClick r:id="rId3"/>
              </a:rPr>
              <a:t>https://doi.org/10.1093/eurheartj/ehs395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age adjusted total cholesterol for individuals not taking lipid-lowering medication (A) men and (B) women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25700" y="1371600"/>
            <a:ext cx="428008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34, Issue 24, 21 June 2013, Pages 1778–1782, </a:t>
            </a:r>
            <a:r>
              <a:rPr lang="en-US" altLang="en-US" sz="1000">
                <a:solidFill>
                  <a:srgbClr val="333333"/>
                </a:solidFill>
                <a:hlinkClick r:id="rId3"/>
              </a:rPr>
              <a:t>https://doi.org/10.1093/eurheartj/ehs395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total cholesterol age adjusted to the age of 50 in (A) men and (B) women from 1967 to 2008.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09900" y="1371600"/>
            <a:ext cx="312735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The age adjusted total cholesterol for individuals not taking lipid-lowering medication (A) men and (B) women ...</vt:lpstr>
      <vt:lpstr>Figure 2 The total cholesterol age adjusted to the age of 50 in (A) men and (B) women from 1967 to 2008. Population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2024-09-19T08:22:45Z</dcterms:modified>
</cp:coreProperties>
</file>