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90609-A97C-4ED0-ACA4-89CEA4D7FF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68B62-6089-4D6A-BB5B-6BEA08975D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82F66-F44B-4924-B9AC-9975BCE731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2024-04-26T21:12:24Z</dcterms:modified>
</cp:coreProperties>
</file>