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5FCAC8-C550-43FC-BBCB-AEDFC2B6A4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A05B4F-9489-444A-B5EA-7F317C0188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Synthesis of OLs and their hydroxylated or methylated derivatives in bacteria. AcpP-constitutive acyl carrier protein; α-KG-alpha-ketoglutarate. The names of the lipids S1 (substrate 1) and S2 (substrate 2) were initially describing their roles as substrates in OlsC-dependent OL modifying reactions, whereas the names P1 (product 1) and P2 (product 2) were describing their roles as products of OlsC-dependent OL modifying reactions (Rojas-Jiménez et al.2005). The formation of new lipids 1 and 2 (NL1, NL2) is due to the enzymatic activity of OlsD.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FEMS 2015.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FA9C24-6935-4619-ADAD-B1E92A944C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femsre/fuv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Rev</a:t>
            </a:r>
            <a:r>
              <a:rPr lang="en-US" altLang="en-US" sz="1000">
                <a:solidFill>
                  <a:srgbClr val="333333"/>
                </a:solidFill>
              </a:rPr>
              <a:t>, Volume 40, Issue 1, January 2016, Pages 133–159,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https://doi.org/10.1093/femsre/fuv008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Synthesis of OLs and their hydroxylated or methylated derivatives in bacteria. AcpP-constitutive acyl carrier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Synthesis of OLs and their hydroxylated or methylated derivatives in bacteria. AcpP-constitutive acyl carrier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2024-04-27T04:39:21Z</dcterms:modified>
</cp:coreProperties>
</file>