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32A023-6F88-4B6C-B6BA-5321536D18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761940-8B88-4F06-A65D-BA603A98B7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Stimulus-based analysis: inter-individual correlation between (A) change in HF-HRV/fMRI insular cortex response and change in HF-HRV (NAUSEA–BASELINE); (B) change in SCL/fMRI vlPFC prefrontal cortex response and change in SCL (RECOVERY–BASELINE. Note: r = Pearson's correlation coefficient; r* = −0.63, Pearson's correlation coefficient removing the outlier (−0.77; 2.43), as determined by Grubb's test for outliers.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ECD59-6EB0-48D7-B122-A7DEEE6B67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485–497,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Stimulus-based analysis: inter-individual correlation between (A) change in HF-HRV/fMRI insular cortex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Stimulus-based analysis: inter-individual correlation between (A) change in HF-HRV/fMRI insular cortex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2024-04-26T15:37:20Z</dcterms:modified>
</cp:coreProperties>
</file>