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25119C-3A6B-4A23-945F-2331E8E904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13BB3-8F5E-4DB1-86A4-70F4473209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241223-FCEC-4122-A0EA-6589D3EA8E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2024-04-26T17:18:43Z</dcterms:modified>
</cp:coreProperties>
</file>