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292C4-ED8E-4813-AA69-692BF05331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5DEDE-6AA1-4734-9A30-0B7E299705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FF58C5-455F-49F6-8D5F-DEBFDF587D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2024-04-26T01:06:13Z</dcterms:modified>
</cp:coreProperties>
</file>