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6DFEDF-1BE3-4761-8560-02E09CEAD2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69233-14C0-40BC-938C-B752E21AB9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Transition to vaginal or anal intercourse and intentions by predictors. Structural equation model (n = 1333).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5E3E4-7316-47FF-9745-65FFE73D46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m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1–10,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https://doi.org/10.1093/her/cym079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Transition to vaginal or anal intercourse and intentions by predictors. Structural equation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25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Transition to vaginal or anal intercourse and intentions by predictors. Structural equation model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2024-04-26T03:52:35Z</dcterms:modified>
</cp:coreProperties>
</file>