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8E135-DBD6-4E45-ADC3-0849A7A4BF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5E170-D787-4A8E-A2B3-8B3FC7B222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plot showing colectomy free survival after rescue therapy with infliximab.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26F93-5240-46E5-9F27-67C944EBF6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4.01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8, 1 August 2014, Pages 852–858,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https://doi.org/10.1016/j.crohns.2014.01.006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Kaplan–Meier plot showing colectomy free survival after rescue therapy with infliximab.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Kaplan–Meier plot showing colectomy free survival after rescue therapy with infliximab.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2024-05-01T21:45:28Z</dcterms:modified>
</cp:coreProperties>
</file>