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BD242-C4CD-4CAE-BDC6-9A3440E3FA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2FEA1-555E-4F65-9FE1-CC49D146BD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A35A0-24BF-4E06-B4D0-03EC87F69F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2024-04-26T08:27:24Z</dcterms:modified>
</cp:coreProperties>
</file>