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78324-0C0B-4781-BE4E-542B77A451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EB609-1B33-4834-B5B8-D50ACC610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Surgical success and side effects in satisfied and disappointed patients. (a) Long-term result index (iLTR). (b) Patient satisfaction contingent on preoperative site of hyperhidrosis. (c) Clinical manifestation of side effects (CS, compensatory sweating, GS, gustatory sweating).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87920-D6E3-440F-A3E6-3AE8FD5F1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10/icvts.2008.185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2009, Pages 54–57,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https://doi.org/10.1510/icvts.2008.185314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Surgical success and side effects in satisfied and disappointed patients. (a) Long-term result index (iLTR).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Surgical success and side effects in satisfied and disappointed patients. (a) Long-term result index (iLTR).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2024-04-26T03:51:53Z</dcterms:modified>
</cp:coreProperties>
</file>