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8D9C3F-EF7D-4E9F-8F59-DCB798E863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52D25C-01B5-49AD-82FC-EC9FB7B215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High acceptability of four possible forms of male fertility control (MFC) administration. The columns present the percentage of respondents who stated their willingness to use the new MFC that found the respective application form ‘desirable’. Each route of administration was assessed separately. The percentage of ‘uncertain’ or ‘disapproving’ is not shown (= difference to 100% in each administration route).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vol. 20 no. 2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ADACE1-BFA8-4036-A913-DBE62C2B55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5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20, Issue 2, February 2005, Pages 549–556, </a:t>
            </a:r>
            <a:r>
              <a:rPr lang="en-US" altLang="en-US" sz="1000">
                <a:solidFill>
                  <a:srgbClr val="333333"/>
                </a:solidFill>
                <a:hlinkClick r:id="rId3"/>
              </a:rPr>
              <a:t>https://doi.org/10.1093/humrep/deh574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High acceptability of four possible forms of male fertility control (MFC) administration. The columns 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High acceptability of four possible forms of male fertility control (MFC) administration. The columns 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2024-09-20T04:43:57Z</dcterms:modified>
</cp:coreProperties>
</file>