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5D2AEC-9C84-4B48-AE95-6CA1E446F8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0894D5-0B18-455E-927E-278163032D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Selection of contrast levels from the contrast-response function. Two contrast levels were chosen to cover the dynamic range of the cell but to avoid saturation at high contrast. A low level was set at the contrast at which the response was just above threshold, that is, 10% of the response maximum (left arrow), and a high level was set at the contrast at which the response reached 90% of the response maximum (right arrow). The 2 levels of stimulus contrast were determined individually for all cells.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F89D3D-60F3-46F6-9ED7-A88B2F35D9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0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2, February 2013, Pages 283–292,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Selection of contrast levels from the contrast-response function. Two contrast levels were chosen to cover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Selection of contrast levels from the contrast-response function. Two contrast levels were chosen to cover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2024-04-26T21:12:55Z</dcterms:modified>
</cp:coreProperties>
</file>