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D4C27E-3BD4-4807-B1A1-C4E8F7DB50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1CC932-C2DE-420A-AC16-E8CDFD75E2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Preference index (mean ± SE) for one (N = 40 females,
redness), two (N = 20, redness and courtship), or three (N =
20, redness, courtship and body size) concordant male traits.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International Society of Behavioral
Ecology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32899C-FAC9-48B7-80DE-024F3F735F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eheco/12.6.6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12, Issue 6, November 2001, Pages 681–685,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https://doi.org/10.1093/beheco/12.6.681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Preference index (mean ± SE) for one (N = 40 females,
redness), two (N = 20, redness and courtship),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Preference index (mean ± SE) for one (N = 40 females,
redness), two (N = 20, redness and courtship), 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2024-04-26T21:04:36Z</dcterms:modified>
</cp:coreProperties>
</file>